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56" r:id="rId5"/>
    <p:sldId id="257" r:id="rId6"/>
    <p:sldId id="258" r:id="rId7"/>
    <p:sldId id="266" r:id="rId8"/>
    <p:sldId id="261" r:id="rId9"/>
    <p:sldId id="262" r:id="rId10"/>
    <p:sldId id="263" r:id="rId11"/>
    <p:sldId id="267" r:id="rId12"/>
  </p:sldIdLst>
  <p:sldSz cx="12192000" cy="6858000"/>
  <p:notesSz cx="6858000" cy="9144000"/>
  <p:embeddedFontLst>
    <p:embeddedFont>
      <p:font typeface="SamsungOne 800C" panose="020B090603030302020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450C" panose="020B0506030303020204" charset="0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FFCC00"/>
    <a:srgbClr val="005FD2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11.01.2021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3"/>
            <a:ext cx="7035117" cy="24717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29367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807476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817370514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8159594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5928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812502181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6422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539150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11.01.2021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D608339-D2C3-4CEF-B33A-F52007139209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48A91AD0-10D1-4307-9A0E-58A130F88EAE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8AB2A315-1C6C-4680-9931-9D40BB8D342F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9F7A2824-FDB3-4E1F-B8AE-DB2B87B89502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7030A0"/>
                </a:gs>
                <a:gs pos="100000">
                  <a:srgbClr val="7030A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618C47C-F35B-4B06-869F-8A9AA82B37E7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1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2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11.01.2021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0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13528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Заголовок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 </a:t>
            </a:r>
            <a:endParaRPr lang="ru-RU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11.01.2021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947861-7555-4DB1-A4A7-F05FCF808B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11.01.2021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96C16A0-8F87-4A3B-A5D6-389CD3EE4E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E8273-E2DB-4152-9C90-A1CED1AF7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9459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73667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Заголовок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11.01.2021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11.01.2021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C6E78C8-1DAF-4C67-AC09-6DAAC7C36D8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11.01.2021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8588EA7-55B1-4491-B20F-59A875143D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B4DB71-CC3C-4017-B8F2-64EC08D60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961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Academy">
  <a:themeElements>
    <a:clrScheme name="Другая 12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Academy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Academy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Academy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18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SamsungOne 800C</vt:lpstr>
      <vt:lpstr>Calibri</vt:lpstr>
      <vt:lpstr>Arial</vt:lpstr>
      <vt:lpstr>SamsungOne 450C</vt:lpstr>
      <vt:lpstr>Samsung IT Academy</vt:lpstr>
      <vt:lpstr>Samsung IT Academy White</vt:lpstr>
      <vt:lpstr>Samsung IT Academy En</vt:lpstr>
      <vt:lpstr>Samsung IT Academy White En</vt:lpstr>
      <vt:lpstr>PowerPoint Presentation</vt:lpstr>
      <vt:lpstr>Заголовок</vt:lpstr>
      <vt:lpstr>Заголовок </vt:lpstr>
      <vt:lpstr>PowerPoint Presentation</vt:lpstr>
      <vt:lpstr>PowerPoint Presentation</vt:lpstr>
      <vt:lpstr>Заголовок</vt:lpstr>
      <vt:lpstr>Заголовок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grebenkina.a</cp:lastModifiedBy>
  <cp:revision>33</cp:revision>
  <dcterms:created xsi:type="dcterms:W3CDTF">2020-05-25T08:37:09Z</dcterms:created>
  <dcterms:modified xsi:type="dcterms:W3CDTF">2021-01-11T07:35:52Z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C:\Users\grebenkina.a\Downloads\SAMSUNG_IT_Academy_Presentation_Template_2020_PR.pptx</vt:lpwstr>
  </property>
</Properties>
</file>